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4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9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9190" autoAdjust="0"/>
  </p:normalViewPr>
  <p:slideViewPr>
    <p:cSldViewPr snapToGrid="0">
      <p:cViewPr>
        <p:scale>
          <a:sx n="98" d="100"/>
          <a:sy n="98" d="100"/>
        </p:scale>
        <p:origin x="-1038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4D4606-FB05-4A3E-9970-E6B81FB6E36A}" type="datetimeFigureOut">
              <a:rPr lang="ru-RU" smtClean="0"/>
              <a:t>13.06.2023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A8BD7B-3122-44BC-A37F-CDD71EDFD6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53127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A8BD7B-3122-44BC-A37F-CDD71EDFD67F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73613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A4CAC-0A0C-4606-A1C1-CFA6833490A1}" type="datetimeFigureOut">
              <a:rPr lang="ru-RU" smtClean="0"/>
              <a:t>13.06.2023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71CAC-88A7-4930-92ED-EBDCD87F7D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8276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A4CAC-0A0C-4606-A1C1-CFA6833490A1}" type="datetimeFigureOut">
              <a:rPr lang="ru-RU" smtClean="0"/>
              <a:t>13.06.2023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71CAC-88A7-4930-92ED-EBDCD87F7D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65144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A4CAC-0A0C-4606-A1C1-CFA6833490A1}" type="datetimeFigureOut">
              <a:rPr lang="ru-RU" smtClean="0"/>
              <a:t>13.06.2023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71CAC-88A7-4930-92ED-EBDCD87F7D4B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223772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A4CAC-0A0C-4606-A1C1-CFA6833490A1}" type="datetimeFigureOut">
              <a:rPr lang="ru-RU" smtClean="0"/>
              <a:t>13.06.2023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71CAC-88A7-4930-92ED-EBDCD87F7D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16587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A4CAC-0A0C-4606-A1C1-CFA6833490A1}" type="datetimeFigureOut">
              <a:rPr lang="ru-RU" smtClean="0"/>
              <a:t>13.06.2023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71CAC-88A7-4930-92ED-EBDCD87F7D4B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915906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A4CAC-0A0C-4606-A1C1-CFA6833490A1}" type="datetimeFigureOut">
              <a:rPr lang="ru-RU" smtClean="0"/>
              <a:t>13.06.2023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71CAC-88A7-4930-92ED-EBDCD87F7D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73527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A4CAC-0A0C-4606-A1C1-CFA6833490A1}" type="datetimeFigureOut">
              <a:rPr lang="ru-RU" smtClean="0"/>
              <a:t>13.06.2023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71CAC-88A7-4930-92ED-EBDCD87F7D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06756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A4CAC-0A0C-4606-A1C1-CFA6833490A1}" type="datetimeFigureOut">
              <a:rPr lang="ru-RU" smtClean="0"/>
              <a:t>13.06.2023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71CAC-88A7-4930-92ED-EBDCD87F7D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31294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A4CAC-0A0C-4606-A1C1-CFA6833490A1}" type="datetimeFigureOut">
              <a:rPr lang="ru-RU" smtClean="0"/>
              <a:t>13.06.2023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71CAC-88A7-4930-92ED-EBDCD87F7D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19867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A4CAC-0A0C-4606-A1C1-CFA6833490A1}" type="datetimeFigureOut">
              <a:rPr lang="ru-RU" smtClean="0"/>
              <a:t>13.06.2023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71CAC-88A7-4930-92ED-EBDCD87F7D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19758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A4CAC-0A0C-4606-A1C1-CFA6833490A1}" type="datetimeFigureOut">
              <a:rPr lang="ru-RU" smtClean="0"/>
              <a:t>13.06.2023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71CAC-88A7-4930-92ED-EBDCD87F7D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4836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A4CAC-0A0C-4606-A1C1-CFA6833490A1}" type="datetimeFigureOut">
              <a:rPr lang="ru-RU" smtClean="0"/>
              <a:t>13.06.2023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71CAC-88A7-4930-92ED-EBDCD87F7D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61144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A4CAC-0A0C-4606-A1C1-CFA6833490A1}" type="datetimeFigureOut">
              <a:rPr lang="ru-RU" smtClean="0"/>
              <a:t>13.06.2023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71CAC-88A7-4930-92ED-EBDCD87F7D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7774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A4CAC-0A0C-4606-A1C1-CFA6833490A1}" type="datetimeFigureOut">
              <a:rPr lang="ru-RU" smtClean="0"/>
              <a:t>13.06.2023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71CAC-88A7-4930-92ED-EBDCD87F7D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98654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A4CAC-0A0C-4606-A1C1-CFA6833490A1}" type="datetimeFigureOut">
              <a:rPr lang="ru-RU" smtClean="0"/>
              <a:t>13.06.2023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71CAC-88A7-4930-92ED-EBDCD87F7D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3527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A4CAC-0A0C-4606-A1C1-CFA6833490A1}" type="datetimeFigureOut">
              <a:rPr lang="ru-RU" smtClean="0"/>
              <a:t>13.06.2023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71CAC-88A7-4930-92ED-EBDCD87F7D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8962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9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9A4CAC-0A0C-4606-A1C1-CFA6833490A1}" type="datetimeFigureOut">
              <a:rPr lang="ru-RU" smtClean="0"/>
              <a:t>13.06.2023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FD71CAC-88A7-4930-92ED-EBDCD87F7D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3751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36D131D-7AD4-F608-1E3B-68A130B56119}"/>
              </a:ext>
            </a:extLst>
          </p:cNvPr>
          <p:cNvSpPr txBox="1"/>
          <p:nvPr/>
        </p:nvSpPr>
        <p:spPr>
          <a:xfrm>
            <a:off x="1899138" y="1617785"/>
            <a:ext cx="7272997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kern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«Развитие речи у детей раннего возраста в игровой деятельности на основе  инновационных технологий</a:t>
            </a:r>
            <a:r>
              <a:rPr lang="ru-RU" sz="4400" b="1" kern="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r>
              <a:rPr lang="ru-RU" sz="2400" b="1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Малигова</a:t>
            </a:r>
            <a:r>
              <a:rPr lang="ru-RU" sz="24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Б.Ш</a:t>
            </a:r>
            <a:r>
              <a:rPr lang="ru-RU" sz="24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., заведующий </a:t>
            </a:r>
            <a:r>
              <a:rPr lang="ru-RU" sz="24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МБДОУ «Детский сад №1 </a:t>
            </a:r>
            <a:r>
              <a:rPr lang="ru-RU" sz="24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</a:t>
            </a:r>
            <a:r>
              <a:rPr lang="ru-RU" sz="24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Наурская Наурского муниципального района»</a:t>
            </a:r>
            <a:endParaRPr lang="ru-RU" sz="2400" b="1" kern="1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607979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EDE6FC7F-E5DC-A5FC-48DD-74DACAB341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8267" y="309489"/>
            <a:ext cx="5969130" cy="6369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8525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DCD3C1DE-A347-3A19-79E2-521D1022C0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598" y="116057"/>
            <a:ext cx="4892920" cy="652389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90837118-2E9C-1E12-E651-9E6683276A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848" y="116056"/>
            <a:ext cx="4892920" cy="6523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1787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D9E977BD-FB61-1C54-CD64-35FBE3DAC7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79" y="195190"/>
            <a:ext cx="8668043" cy="6501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6340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E928FC99-834F-5DD0-D2AF-86EAEAB3A7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416" y="161925"/>
            <a:ext cx="8963464" cy="6405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6689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9C9F6D7E-7604-B46C-CE35-55B65F910C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463" y="188350"/>
            <a:ext cx="4860974" cy="648129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09262C11-5985-7BC7-9EC7-E66256A36D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9065" y="188349"/>
            <a:ext cx="4860974" cy="6481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0155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D0BE5663-B9CF-6759-A14A-62AF356C23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396" y="200464"/>
            <a:ext cx="5212666" cy="646254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5C172F1B-C84F-B511-8B69-36DDA192F0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6065" y="200463"/>
            <a:ext cx="5212665" cy="6462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7293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EE6688BC-E4DE-4F87-FFB4-55C386EE50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27" y="214533"/>
            <a:ext cx="4959447" cy="643948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D063785A-E8FA-3BB8-0828-98F9DB8652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8728" y="214532"/>
            <a:ext cx="4959446" cy="6439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249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3E4BEAE0-0EA6-7013-245C-9A24C5F094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33" y="256735"/>
            <a:ext cx="4840165" cy="645355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CCE310C6-9CD2-9BF6-D1F2-22DA258128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8780" y="256735"/>
            <a:ext cx="4840164" cy="6453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5040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78FF4EBD-AE48-92ED-32BE-EFFCB9237B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666" y="172329"/>
            <a:ext cx="4790636" cy="638751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F194F0DB-F446-850B-53A6-1C6BAAB333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357" y="172328"/>
            <a:ext cx="4973517" cy="6387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3773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711B61F9-D0BE-E87C-1FE3-9772C699E5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530" y="200464"/>
            <a:ext cx="4840165" cy="645355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5DA9DEED-908E-C47B-30D3-BCBE9ACC2C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1832" y="200464"/>
            <a:ext cx="4840164" cy="6453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5461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C2FD42EF-27E3-0C0F-9A63-0FF3DD424A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752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5686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515849D-EF20-AFB9-EF82-FE8962C2BD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212" y="321798"/>
            <a:ext cx="8625840" cy="6469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1635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DA4AD968-BB8C-32E6-8871-FBFD4A745F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598" y="228599"/>
            <a:ext cx="4945379" cy="659383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9FB2830C-A28F-6517-DCD4-CA0E5F0BF8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4373" y="228598"/>
            <a:ext cx="4945379" cy="6593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4038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2EAA8BCE-7590-008E-DC73-E605250892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68" y="144193"/>
            <a:ext cx="5479954" cy="655632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BCA4345C-7F75-5376-D139-6D2705CA4A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144192"/>
            <a:ext cx="4750191" cy="6556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0241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6DB958C6-6266-82D9-B4F9-515662B1E3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666" y="158260"/>
            <a:ext cx="4790636" cy="638751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BB355E1F-A402-7085-0EE5-DF58051C86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1832" y="158259"/>
            <a:ext cx="4790636" cy="6387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2731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44A45799-F9E0-43CF-CA6D-6EA10AFE6A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530" y="186396"/>
            <a:ext cx="4745209" cy="632694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C5EC0888-9A94-604A-7A01-A00AC2AAA0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9492" y="186396"/>
            <a:ext cx="4745208" cy="6326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5051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39EC3E71-704D-E104-1B4B-C7BD2BAA72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482" y="265527"/>
            <a:ext cx="8794653" cy="6360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2372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B8E50813-A4D8-AEF6-35CC-5E055B3D73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072" y="200464"/>
            <a:ext cx="5283005" cy="651881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38E64383-5982-F1DD-3A67-3BDA21A601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2017" y="200463"/>
            <a:ext cx="5922499" cy="6518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0706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2A3ADB56-DA09-529B-3C96-FDC601EA4F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737" y="237392"/>
            <a:ext cx="8611773" cy="6458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2084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73BCEAD8-9989-32B4-98D3-E8CA243B0A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394" y="158261"/>
            <a:ext cx="4678095" cy="623746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764A4C73-BE0B-097D-DF72-2AD00EE93C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7088" y="158260"/>
            <a:ext cx="4678094" cy="6237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3091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F89EB42F-8865-DB4E-BD0A-57C35F4F77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70" y="256734"/>
            <a:ext cx="4734364" cy="631248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247F56BA-D457-52C9-0F57-E2EF40DB93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1268" y="256733"/>
            <a:ext cx="4504590" cy="6200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0054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BD71AA0B-9895-14A6-A996-F5201DDB35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045" y="242668"/>
            <a:ext cx="8468751" cy="6351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20148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218A01FB-29F0-7831-2A59-AD148E64A5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874" y="124851"/>
            <a:ext cx="8536744" cy="6402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50755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D0BB1E83-9182-34E5-8D9F-05E21EACDB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6" t="2062" r="8782" b="2129"/>
          <a:stretch/>
        </p:blipFill>
        <p:spPr bwMode="auto">
          <a:xfrm>
            <a:off x="778934" y="240726"/>
            <a:ext cx="7738533" cy="6617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699274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79C94A2B-03E6-6B3B-F916-DAE4A42DBC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275" y="140677"/>
            <a:ext cx="5239922" cy="647113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1103138C-920A-611E-DFE3-2C75D5433F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4404" y="140677"/>
            <a:ext cx="5143500" cy="6471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07492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060D817A-AD78-035C-3134-5F9351E059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784" y="116378"/>
            <a:ext cx="5143500" cy="646730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E8D4AD73-1ABA-716D-DF63-8449E04C4A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1937" y="116378"/>
            <a:ext cx="5143500" cy="6467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79437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073870F-631F-B415-6212-45C6813568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28" y="170063"/>
            <a:ext cx="9126855" cy="6455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74241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E430C989-8B60-FA86-FADF-A47F56DAE7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964" y="133003"/>
            <a:ext cx="9144000" cy="6550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18828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8D439E9-F392-39A2-31C5-6F46CC49A8D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465" y="199505"/>
            <a:ext cx="9149542" cy="6587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92478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7DAE54ED-A76A-A37F-48B9-F944DE2AEB9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964" y="149629"/>
            <a:ext cx="9033163" cy="6562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58128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C3282C4-AD9E-0183-B81A-B738767E17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60451" y="875493"/>
            <a:ext cx="6561975" cy="51435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64D4383B-4935-7D60-CADE-DA0FA0573F5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175826" y="875493"/>
            <a:ext cx="656197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40616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219A6E23-5AB2-3832-BF7A-DE634ED7B8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414" y="87284"/>
            <a:ext cx="5143500" cy="657952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62654AFE-AC23-1855-B062-C89BA68E6D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8192" y="87284"/>
            <a:ext cx="5143500" cy="6579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8921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949D4C6A-A17D-F434-114F-24D5ACE95E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503" y="184874"/>
            <a:ext cx="8662281" cy="6488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71925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C7300D28-8908-8279-5B35-EE682A5959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286" y="216131"/>
            <a:ext cx="5143500" cy="650055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A9FDD031-5365-2139-8CC8-8213BC8FA4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1690" y="216131"/>
            <a:ext cx="5143500" cy="6500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7131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989B6FB1-46CD-C907-B0E3-F9FE853CC7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75" y="112541"/>
            <a:ext cx="9270611" cy="6745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9900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DAA529D4-EE7E-4511-CF46-ED121677CC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081" y="144194"/>
            <a:ext cx="9129933" cy="6580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5665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570AC87-CE96-96C0-96CF-E550A9C2BC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" y="98474"/>
            <a:ext cx="9144000" cy="6639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2676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10EA7F11-5B94-C986-9AB9-3B21A3E9A5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704" y="211016"/>
            <a:ext cx="9144000" cy="645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3225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E8CF065-70F9-B552-8ECF-7F9FFA4AB4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57" y="262207"/>
            <a:ext cx="4853354" cy="637774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D77B4A57-F700-D286-06D5-281F0C9FAF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6911" y="262207"/>
            <a:ext cx="5922498" cy="6377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442138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147</TotalTime>
  <Words>13</Words>
  <Application>Microsoft Office PowerPoint</Application>
  <PresentationFormat>Произвольный</PresentationFormat>
  <Paragraphs>3</Paragraphs>
  <Slides>40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1" baseType="lpstr">
      <vt:lpstr>Аспект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User</cp:lastModifiedBy>
  <cp:revision>11</cp:revision>
  <dcterms:created xsi:type="dcterms:W3CDTF">2023-01-27T12:17:22Z</dcterms:created>
  <dcterms:modified xsi:type="dcterms:W3CDTF">2023-06-13T08:31:16Z</dcterms:modified>
</cp:coreProperties>
</file>