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8" r:id="rId2"/>
    <p:sldId id="258" r:id="rId3"/>
    <p:sldId id="299" r:id="rId4"/>
    <p:sldId id="259" r:id="rId5"/>
    <p:sldId id="260" r:id="rId6"/>
    <p:sldId id="308" r:id="rId7"/>
    <p:sldId id="273" r:id="rId8"/>
    <p:sldId id="312" r:id="rId9"/>
    <p:sldId id="261" r:id="rId10"/>
    <p:sldId id="301" r:id="rId11"/>
    <p:sldId id="305" r:id="rId12"/>
    <p:sldId id="302" r:id="rId13"/>
    <p:sldId id="304" r:id="rId14"/>
    <p:sldId id="310" r:id="rId15"/>
    <p:sldId id="30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AEA"/>
    <a:srgbClr val="E3ECED"/>
    <a:srgbClr val="DEDFFE"/>
    <a:srgbClr val="E9DFFD"/>
    <a:srgbClr val="DFCCFC"/>
    <a:srgbClr val="D5E2E3"/>
    <a:srgbClr val="003300"/>
    <a:srgbClr val="B1E9D2"/>
    <a:srgbClr val="CCFFCC"/>
    <a:srgbClr val="00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2A195-F124-47E9-BE5A-409FB9E39327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A46D8-D8F5-42FD-88C3-633BE3D8B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A46D8-D8F5-42FD-88C3-633BE3D8B0B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9F300-BD4F-49CE-B481-EBCD4F0DAA62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A793-7479-4880-83FA-489C9908F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7686-A79A-452D-9E80-3F0AC4411AEF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502A-A26D-407B-9507-AC82873C5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5E82-3F4D-41B2-B5E9-E5CEEADF2B2B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C790-43C1-4583-B7DD-4619F71E7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E924-458E-4B51-820A-ED4F1B33A16B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FFD51-B66B-4BCC-8E16-F7696ACEE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65D64-7BB7-4756-9621-A6D27368825B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9CB7-3D4C-42A7-8C19-86E83A661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63111-8397-43E1-9966-F00DF1655516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EA01D-997A-47C9-9FC8-E65BF1A81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5199-6E17-470B-A722-F186301E3FAD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DA30-E7BE-4890-98AB-36D04B5A3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8258-9E79-4289-AA32-AEAE3805433E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6E67F-4565-48DD-8F92-91D883D0E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3325-7F2B-486B-BC34-C28DC8163E47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BA40-634F-4BED-96A5-D65973710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920CA-463C-4227-B0C1-952286942D88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1789E-5B4F-4116-B80F-3FBA8ACB1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167D1-3A64-41DC-8EB9-6C650CC65F0C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F595-B314-42F4-B939-6910886FF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2B4BBC-A3D8-4887-B4DD-62D3302780A8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05B4E9-C91E-48C9-B61A-E967D961D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heel spokes="2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3" y="1125538"/>
            <a:ext cx="8170862" cy="345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ПСИХОЛОГО – ПЕДАГОГИЧЕСКОЕ СОПРОВОЖДЕНИЕ</a:t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ДЕТЕЙ РАННЕГО ВОЗРАСТА </a:t>
            </a:r>
            <a:b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УСЛОВИЯХ ДОУ</a:t>
            </a:r>
            <a:endParaRPr lang="ru-RU" sz="4000" dirty="0" smtClean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5805264"/>
            <a:ext cx="424847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Педагог-психолог:</a:t>
            </a:r>
          </a:p>
          <a:p>
            <a:pPr algn="just"/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Бунхаева Зулихан Алахазуровна</a:t>
            </a:r>
            <a:endParaRPr lang="ru-RU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67745" y="188913"/>
            <a:ext cx="504056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800" b="1" u="sng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после адаптационный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468313" y="980728"/>
            <a:ext cx="838835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32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этого этапа</a:t>
            </a:r>
            <a:r>
              <a:rPr lang="ru-RU" sz="32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налаживание ритма жизни малышей в детском саду через поэтапные встречи на развивающих занятиях со специалистами.</a:t>
            </a:r>
          </a:p>
          <a:p>
            <a:pPr algn="just"/>
            <a:r>
              <a:rPr lang="ru-RU" sz="32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Встречи педагога-психолога с малышами служат своеобразной психологической поддержкой и помощью ребёнку в приобретении им позитивного опыта совместного существования со сверстниками и взрослыми.</a:t>
            </a:r>
            <a:endParaRPr lang="ru-RU" sz="3200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1520" y="284163"/>
            <a:ext cx="846043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педагога-психолога с педагогами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ясельной группы – это, по существу, Визитная Карточка детского сада. Такую установку приняли наши педагоги, работающие в группах раннего возраста, которые стараются соответствовать следующим требованиям к своей педагогической деятельности: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Проявление искреннего интереса к ребёнку, так как ребёнок ясельной группы чрезвычайно чуток к фальшивому, неискреннему покровительственному тону.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Обладание позитивными человеческими качествами.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профессионализм. Это не только знание возрастных особенностей, но и сильная мотивационно- эмоциональная заряженность на работу с малышами.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Хорошее состояние физического, эмоционального здоровья: слабое здоровье педагога сказывается на самочувствии малышей группы.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513" cy="259228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воспитателей групп раннего возраста очень ответственная должность, с серьезными к ней требованиями соответствия этой должности.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системе сопровождающего развития малышей их педагогам необходима психологическая поддержка и помощь.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/>
          </p:cNvSpPr>
          <p:nvPr/>
        </p:nvSpPr>
        <p:spPr bwMode="auto">
          <a:xfrm>
            <a:off x="323850" y="2852936"/>
            <a:ext cx="8640763" cy="3671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/>
            <a:endParaRPr lang="ru-RU" sz="2600" dirty="0">
              <a:solidFill>
                <a:srgbClr val="0054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51520" y="2578424"/>
            <a:ext cx="86409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Свою деятельность с педагогами психолог ДОУ ведёт  в следующих направлениях: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психологическое просвещение: консультации, выпуск информационных листков, памяток;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психо-профилактика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мини-тренинги , дискуссии;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исследовательская работа: анкетирование, экспресс-диагностика, опрос, наблюдение и т.д.;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консультационная работа: тематические консультации, индивидуальные консультации по запросу.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проводимой работы – повышение уровня теоретических и практических знаний в области возрастной психологии, профилактика синдрома эмоционального сгорания воспитателей.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Своевременно оказанная помощь малышу даёт свои результаты: обеспечена “легкая” степень адаптации детей при переходе их в дошкольные группы детского сада.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xfrm>
            <a:off x="479425" y="85725"/>
            <a:ext cx="8291513" cy="106521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педагога-психолога с родителями</a:t>
            </a:r>
            <a:endParaRPr lang="ru-RU" sz="2800" dirty="0" smtClean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/>
          </p:cNvSpPr>
          <p:nvPr/>
        </p:nvSpPr>
        <p:spPr bwMode="auto">
          <a:xfrm>
            <a:off x="284163" y="1120775"/>
            <a:ext cx="8640762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           Первое знакомство с родителями проходит в момент поступления их ребёнка в детский сад. Родители новичка приглашаются на встречу – знакомство, во время которой они заполняют информационный лист в форме анкеты и согласие на психолого-педагогическое сопровождение их ребенка. </a:t>
            </a:r>
          </a:p>
          <a:p>
            <a:pPr algn="just"/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     На первом этапе важно оказать родителям эмоциональную поддержку и познакомить их с условиями жизни детей в группе. Родители, как правило, с интересом вступают в диалог, успокаиваются.</a:t>
            </a:r>
          </a:p>
          <a:p>
            <a:pPr algn="just"/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        Выявляя запрос родителей на просветительскую и развивающую работу с ними, мы отметили, что многие из них хотят научиться конструктивному общению со своими детьми и готовы к сотрудничеству.</a:t>
            </a:r>
          </a:p>
          <a:p>
            <a:pPr algn="just"/>
            <a:endParaRPr lang="ru-RU" sz="2000" dirty="0" smtClean="0">
              <a:solidFill>
                <a:schemeClr val="bg1">
                  <a:lumMod val="25000"/>
                </a:schemeClr>
              </a:solidFill>
            </a:endParaRPr>
          </a:p>
          <a:p>
            <a:pPr algn="just"/>
            <a:endParaRPr lang="ru-RU" sz="2000" dirty="0" smtClean="0">
              <a:solidFill>
                <a:schemeClr val="bg1">
                  <a:lumMod val="25000"/>
                </a:schemeClr>
              </a:solidFill>
            </a:endParaRPr>
          </a:p>
          <a:p>
            <a:pPr algn="just"/>
            <a:r>
              <a:rPr lang="ru-RU" sz="2000" u="sng" dirty="0" smtClean="0">
                <a:solidFill>
                  <a:schemeClr val="bg1">
                    <a:lumMod val="25000"/>
                  </a:schemeClr>
                </a:solidFill>
              </a:rPr>
              <a:t>Работа по повышению уровня Доверия родителей к нашему детскому саду успешна и мы получаем радость от совместного сотрудничества.</a:t>
            </a:r>
          </a:p>
          <a:p>
            <a:pPr marL="457200" indent="-457200" algn="just"/>
            <a:endParaRPr lang="ru-RU" sz="2600" dirty="0">
              <a:solidFill>
                <a:srgbClr val="005400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100811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-Оказывая    психолого -  педагогическое сопровождение детей раннего возраста , я пришла к выводу: что метод сопровождающего развития детей первых трех лет жизни самый эффективный в условиях детского сада.</a:t>
            </a:r>
          </a:p>
          <a:p>
            <a:pPr algn="just">
              <a:buNone/>
            </a:pPr>
            <a:r>
              <a:rPr lang="ru-RU" sz="2800" u="sng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работаем над повышением уровня </a:t>
            </a:r>
            <a:r>
              <a:rPr lang="ru-RU" sz="2800" i="1" u="sng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доверия</a:t>
            </a:r>
            <a:r>
              <a:rPr lang="ru-RU" sz="2800" u="sng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родителей к нашему детскому саду и получаем взаимную радость от сотрудничества с ними.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2"/>
          <p:cNvSpPr>
            <a:spLocks noGrp="1"/>
          </p:cNvSpPr>
          <p:nvPr>
            <p:ph type="title"/>
          </p:nvPr>
        </p:nvSpPr>
        <p:spPr>
          <a:xfrm>
            <a:off x="2051050" y="908050"/>
            <a:ext cx="5581650" cy="3721100"/>
          </a:xfrm>
        </p:spPr>
        <p:txBody>
          <a:bodyPr/>
          <a:lstStyle/>
          <a:p>
            <a:pPr algn="ctr">
              <a:defRPr/>
            </a:pPr>
            <a:r>
              <a:rPr lang="ru-RU" sz="7200" i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7200" i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i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7200" i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/>
          </p:cNvSpPr>
          <p:nvPr/>
        </p:nvSpPr>
        <p:spPr bwMode="auto">
          <a:xfrm>
            <a:off x="857250" y="260350"/>
            <a:ext cx="750093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Методом работы дошкольного психолога является сопровождение естественного развития детей в условиях ДОУ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84213" y="2060575"/>
            <a:ext cx="81724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психолого-педагогическом сопровождении детей раннего возраста первостепенное значение имеет:</a:t>
            </a:r>
          </a:p>
          <a:p>
            <a:pPr marL="266700" lvl="0" indent="-266700">
              <a:buFont typeface="Arial" pitchFamily="34" charset="0"/>
              <a:buChar char="•"/>
            </a:pP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забота о здоровье, эмоциональном благополучии и своевременном всестороннем развитии каждого ребенка;</a:t>
            </a:r>
          </a:p>
          <a:p>
            <a:pPr marL="173038" lvl="0">
              <a:buFont typeface="Arial" pitchFamily="34" charset="0"/>
              <a:buChar char="•"/>
            </a:pPr>
            <a:r>
              <a:rPr lang="ru-RU" sz="2400" u="sng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любознательными. </a:t>
            </a:r>
            <a:endParaRPr lang="ru-RU" sz="2400" u="sng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8799513" cy="5112568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200" i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мною понимается движение рядом с ребенком, иногда чуть впереди, если надо объяснить возможные пути, но ни в коем случае ни контроль, ни навязывание своих путей и ориентиров</a:t>
            </a:r>
            <a:endParaRPr lang="ru-RU" sz="3200" b="1" i="1" dirty="0" smtClean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/>
          </p:cNvSpPr>
          <p:nvPr/>
        </p:nvSpPr>
        <p:spPr bwMode="auto">
          <a:xfrm>
            <a:off x="1476375" y="260350"/>
            <a:ext cx="6553200" cy="129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ru-RU" sz="4400" b="1" dirty="0">
              <a:solidFill>
                <a:srgbClr val="339966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8219256" cy="3849291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Ранний возраст- это в буквальном смысле </a:t>
            </a:r>
            <a:r>
              <a:rPr lang="ru-RU" i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 рождения до трех лет ребёнок столь существенно меняется, что его развитие можно назвать наиболее стремительным из всех этапов становления его как личности. И от того, как складывается развитие малыша в условиях семьи, детского сада зависит его </a:t>
            </a:r>
            <a:r>
              <a:rPr lang="ru-RU" i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будущее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283592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Одним из направлений в деятельности дошкольного психолога является работа с детьми раннего возраста, которая на практике определяется лишь как помощь малышу в период его адаптации к условиям ДОУ.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65100" y="476672"/>
            <a:ext cx="8785225" cy="6120978"/>
          </a:xfrm>
        </p:spPr>
        <p:txBody>
          <a:bodyPr anchor="ctr"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Одним из новообразований раннего возраста является </a:t>
            </a:r>
            <a:r>
              <a:rPr lang="ru-RU" i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Вход в сознание возможен только через речь.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Речь в раннем возрасте, надо рассматривать “не как функцию, а как особый предмет, которым ребенок овладевает так же, как он овладевает другими орудиями”.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Именно в раннем возрасте темпы речевого развития значительно выше, чем в последующем , могут быть индивидуальные различия, ведь каждый ребенок обладает своим темпом развития и он неповторим.</a:t>
            </a:r>
          </a:p>
          <a:p>
            <a:pPr algn="just">
              <a:spcBef>
                <a:spcPct val="0"/>
              </a:spcBef>
              <a:buClr>
                <a:srgbClr val="339966"/>
              </a:buClr>
              <a:buFont typeface="Wingdings" pitchFamily="2" charset="2"/>
              <a:buChar char="Ø"/>
            </a:pPr>
            <a:endParaRPr lang="ru-RU" dirty="0" smtClean="0">
              <a:solidFill>
                <a:srgbClr val="0054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4" name="Заголовок 3"/>
          <p:cNvSpPr>
            <a:spLocks/>
          </p:cNvSpPr>
          <p:nvPr/>
        </p:nvSpPr>
        <p:spPr bwMode="auto">
          <a:xfrm>
            <a:off x="395288" y="188913"/>
            <a:ext cx="842486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4300"/>
              </a:lnSpc>
            </a:pPr>
            <a:endParaRPr lang="ru-RU" sz="2800" b="1" dirty="0">
              <a:solidFill>
                <a:srgbClr val="339966"/>
              </a:solidFill>
              <a:latin typeface="Arial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04664"/>
            <a:ext cx="8391876" cy="1440160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условиях сопровождающего развития детей раннего возраста определены направления психолого-педагогической  деятельности:</a:t>
            </a:r>
            <a:r>
              <a:rPr lang="ru-RU" sz="28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204864"/>
            <a:ext cx="8606760" cy="3888432"/>
          </a:xfrm>
        </p:spPr>
        <p:txBody>
          <a:bodyPr/>
          <a:lstStyle/>
          <a:p>
            <a:pPr marL="514350" indent="-514350" algn="just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Развивающая работа с детьми групп раннего возраста.</a:t>
            </a:r>
          </a:p>
          <a:p>
            <a:pPr marL="514350" indent="-514350" algn="just">
              <a:buNone/>
            </a:pPr>
            <a:r>
              <a:rPr lang="ru-RU" i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Координирующая работа со специалистами, воспитателями групп раннего возраста.</a:t>
            </a:r>
          </a:p>
          <a:p>
            <a:pPr marL="514350" indent="-514350" algn="just">
              <a:buNone/>
            </a:pPr>
            <a:r>
              <a:rPr lang="ru-RU" i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-Работа с родителями воспитанников ясельных групп.</a:t>
            </a:r>
          </a:p>
          <a:p>
            <a:pPr algn="ctr">
              <a:buNone/>
            </a:pPr>
            <a:endParaRPr lang="ru-RU" b="1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52928" cy="1368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работы с детьми раннего возраста включает в себя два этапа: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628801"/>
            <a:ext cx="8435280" cy="3888431"/>
          </a:xfrm>
        </p:spPr>
        <p:txBody>
          <a:bodyPr/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привыкания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детей к условиям ДОУ (адаптационный период). </a:t>
            </a:r>
            <a:endParaRPr lang="ru-RU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 после адаптационный</a:t>
            </a:r>
            <a:endParaRPr lang="ru-RU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этапе привыкания (адаптационном) создается безопасная психологическая обстановка для малышей: объединение, эмоциональное сближение с незнакомыми взрослыми и сверстниками.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Заголовок 3"/>
          <p:cNvSpPr>
            <a:spLocks/>
          </p:cNvSpPr>
          <p:nvPr/>
        </p:nvSpPr>
        <p:spPr bwMode="auto">
          <a:xfrm flipV="1">
            <a:off x="395288" y="1052736"/>
            <a:ext cx="842486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 i="1" dirty="0">
              <a:solidFill>
                <a:srgbClr val="339966"/>
              </a:solidFill>
              <a:latin typeface="Arial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51520" y="2132856"/>
            <a:ext cx="8352928" cy="3993307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этапа привыкания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осуществление помощи детям, их родителям в адаптации к новым социальным условиям.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психолого-педагогического сопровождения на этом этапе следующие: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Преодолеть стрессовое состояние малышей и их родителей.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Формировать активную позицию родителей к дальнейшему сотрудничеству в процессе воспитания детей в детском саду;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Помочь воспитателям, их помощникам в подборе методов и приемов профилактики нежелательных проявлений у малышей.</a:t>
            </a:r>
          </a:p>
          <a:p>
            <a:pPr algn="just"/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11560" y="260648"/>
            <a:ext cx="7921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Учитывая важность адаптационного периода, встречи с малышами начинаются постепенно: первые встречи с психологом намечаются на 2-3-ю неделю их пребывания в группе. Эти кратковременные встречи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(5-7 мин.) проходят в групповом помещении: в установленное время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со старшей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мед.сестрой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воспитателем определили для этих минут благоприятное время: после завтрака и режимных процедур).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Приход психолога в группу должен быть эмоциональным чтобы привлечь внимание малышей. Большинство малышей мгновенно проявляют интерес и желание 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Такие кратковременные встречи походят 1-2 раза в неделю до тех пор, пока дети “не привыкнут”. Обычно через 2-3 недели малыши при появлении в группе психолога проявляют радость и желание играть. Первый эмоциональный контакт налажен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успешной адаптации малышей к условиям жизни в группе, примерно с ноября месяца начинается второй Этап работы: подгрупповые занятия с малышами.</a:t>
            </a:r>
          </a:p>
          <a:p>
            <a:pPr algn="ctr">
              <a:lnSpc>
                <a:spcPct val="80000"/>
              </a:lnSpc>
            </a:pPr>
            <a:endParaRPr lang="ru-RU" sz="2000" b="1" dirty="0">
              <a:solidFill>
                <a:srgbClr val="3399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rgbClr val="CBE9D7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842</Words>
  <Application>Microsoft Office PowerPoint</Application>
  <PresentationFormat>Экран (4:3)</PresentationFormat>
  <Paragraphs>78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ПСИХОЛОГО – ПЕДАГОГИЧЕСКОЕ СОПРОВОЖДЕНИЕ  ДЕТЕЙ РАННЕГО ВОЗРАСТА  В УСЛОВИЯХ ДОУ</vt:lpstr>
      <vt:lpstr>Презентация PowerPoint</vt:lpstr>
      <vt:lpstr>Презентация PowerPoint</vt:lpstr>
      <vt:lpstr>Презентация PowerPoint</vt:lpstr>
      <vt:lpstr>Презентация PowerPoint</vt:lpstr>
      <vt:lpstr> В условиях сопровождающего развития детей раннего возраста определены направления психолого-педагогической  деятельности: </vt:lpstr>
      <vt:lpstr> Система работы с детьми раннего возраста включает в себя два этапа: </vt:lpstr>
      <vt:lpstr> На этапе привыкания (адаптационном) создается безопасная психологическая обстановка для малышей: объединение, эмоциональное сближение с незнакомыми взрослыми и сверстниками. </vt:lpstr>
      <vt:lpstr>Презентация PowerPoint</vt:lpstr>
      <vt:lpstr>Презентация PowerPoint</vt:lpstr>
      <vt:lpstr>Презентация PowerPoint</vt:lpstr>
      <vt:lpstr>Работа воспитателей групп раннего возраста очень ответственная должность, с серьезными к ней требованиями соответствия этой должности. В системе сопровождающего развития малышей их педагогам необходима психологическая поддержка и помощь. </vt:lpstr>
      <vt:lpstr>Работа педагога-психолога с родителями</vt:lpstr>
      <vt:lpstr>Заключение:</vt:lpstr>
      <vt:lpstr>СПАСИБО  ЗА ВНИМАНИЕ!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Тишина</dc:creator>
  <cp:lastModifiedBy>User</cp:lastModifiedBy>
  <cp:revision>210</cp:revision>
  <dcterms:created xsi:type="dcterms:W3CDTF">2011-01-31T07:15:51Z</dcterms:created>
  <dcterms:modified xsi:type="dcterms:W3CDTF">2023-05-23T10:42:09Z</dcterms:modified>
</cp:coreProperties>
</file>