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8" r:id="rId9"/>
    <p:sldId id="269" r:id="rId10"/>
    <p:sldId id="277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CFB423-A1F6-4182-822D-B8FFE383968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552015-B5DF-4DD8-863F-F71D7CB99D5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51520" y="2116889"/>
            <a:ext cx="864096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ема: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игательная деятельность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 раннего возраста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г. Грозный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2023г.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83529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«ДЕТСКИЙ САД№ 1 «ШОВДА» г. ГРОЗНЫЙ »</a:t>
            </a:r>
          </a:p>
          <a:p>
            <a:pPr algn="ctr"/>
            <a:endParaRPr lang="ru-RU" sz="2000" dirty="0">
              <a:solidFill>
                <a:srgbClr val="FF0066"/>
              </a:solidFill>
            </a:endParaRPr>
          </a:p>
        </p:txBody>
      </p:sp>
      <p:pic>
        <p:nvPicPr>
          <p:cNvPr id="4" name="Рисунок 3" descr="detskiy-sad(2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642910" y="4000504"/>
            <a:ext cx="2348334" cy="2009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159" y="764704"/>
            <a:ext cx="8678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детей в играх  и игровых упражнениях в группе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0170804_105528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24481"/>
          <a:stretch>
            <a:fillRect/>
          </a:stretch>
        </p:blipFill>
        <p:spPr>
          <a:xfrm>
            <a:off x="467544" y="4077072"/>
            <a:ext cx="2572568" cy="255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Сергей\Documents\физо\Сайт-страница\Животные\91046312_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5F5"/>
              </a:clrFrom>
              <a:clrTo>
                <a:srgbClr val="F6F5F5">
                  <a:alpha val="0"/>
                </a:srgbClr>
              </a:clrTo>
            </a:clrChange>
          </a:blip>
          <a:srcRect l="6518" t="3259" r="41336" b="54372"/>
          <a:stretch>
            <a:fillRect/>
          </a:stretch>
        </p:blipFill>
        <p:spPr bwMode="auto">
          <a:xfrm rot="1393699">
            <a:off x="4546729" y="3997200"/>
            <a:ext cx="390482" cy="317266"/>
          </a:xfrm>
          <a:prstGeom prst="rect">
            <a:avLst/>
          </a:prstGeom>
          <a:noFill/>
        </p:spPr>
      </p:pic>
      <p:pic>
        <p:nvPicPr>
          <p:cNvPr id="13" name="Picture 3" descr="C:\Users\Сергей\Documents\физо\Сайт-страница\Животные\91046312_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5F5"/>
              </a:clrFrom>
              <a:clrTo>
                <a:srgbClr val="F6F5F5">
                  <a:alpha val="0"/>
                </a:srgbClr>
              </a:clrTo>
            </a:clrChange>
          </a:blip>
          <a:srcRect l="52919" t="27575" b="38261"/>
          <a:stretch>
            <a:fillRect/>
          </a:stretch>
        </p:blipFill>
        <p:spPr bwMode="auto">
          <a:xfrm rot="20011446">
            <a:off x="4403256" y="4301041"/>
            <a:ext cx="432511" cy="313849"/>
          </a:xfrm>
          <a:prstGeom prst="rect">
            <a:avLst/>
          </a:prstGeom>
          <a:noFill/>
        </p:spPr>
      </p:pic>
      <p:pic>
        <p:nvPicPr>
          <p:cNvPr id="14" name="Picture 2" descr="C:\Users\Сергей\Documents\физо\Сайт-страница\Животные\91046312_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5F5"/>
              </a:clrFrom>
              <a:clrTo>
                <a:srgbClr val="F6F5F5">
                  <a:alpha val="0"/>
                </a:srgbClr>
              </a:clrTo>
            </a:clrChange>
          </a:blip>
          <a:srcRect l="6518" t="3259" r="41336" b="54372"/>
          <a:stretch>
            <a:fillRect/>
          </a:stretch>
        </p:blipFill>
        <p:spPr bwMode="auto">
          <a:xfrm rot="2308573">
            <a:off x="4757915" y="4568386"/>
            <a:ext cx="350050" cy="28441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8762" y="1193568"/>
            <a:ext cx="2513907" cy="28083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78" y="1268760"/>
            <a:ext cx="1926670" cy="26642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99" y="2277072"/>
            <a:ext cx="2916000" cy="3888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155833"/>
            <a:ext cx="1960850" cy="259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00100" y="785794"/>
            <a:ext cx="7565725" cy="46166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двигательной деятельности влияет на: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143372" y="1428736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785926"/>
            <a:ext cx="4879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Снижение заболеваемости детей</a:t>
            </a:r>
            <a:r>
              <a:rPr lang="ru-RU" sz="2000" b="1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071934" y="2357430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49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физического развития детей раннего возраста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43372" y="3429000"/>
            <a:ext cx="288032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00050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личностных характеристик воспитанников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01613" algn="l"/>
              </a:tabLst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(проявление самостоятельности, умения сотрудничать с другими)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rot="18523750">
            <a:off x="3180417" y="2357006"/>
            <a:ext cx="648072" cy="589455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6200000">
            <a:off x="2613865" y="3386870"/>
            <a:ext cx="648072" cy="589455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4504966">
            <a:off x="2716745" y="4423310"/>
            <a:ext cx="648072" cy="589455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10800000">
            <a:off x="4286248" y="5000636"/>
            <a:ext cx="648072" cy="518017"/>
          </a:xfrm>
          <a:prstGeom prst="triangle">
            <a:avLst>
              <a:gd name="adj" fmla="val 527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3486123">
            <a:off x="5455226" y="2493542"/>
            <a:ext cx="648072" cy="589455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5828575" y="3529747"/>
            <a:ext cx="648072" cy="589455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429124" y="2071678"/>
            <a:ext cx="648072" cy="500066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28596" y="571480"/>
            <a:ext cx="80648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n>
                  <a:solidFill>
                    <a:srgbClr val="9900CC"/>
                  </a:solidFill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Значение двигательной деятельности</a:t>
            </a:r>
            <a:endParaRPr kumimoji="0" lang="ru-RU" sz="2800" b="1" i="0" u="none" strike="noStrike" kern="1200" cap="none" spc="0" normalizeH="0" baseline="0" noProof="0" dirty="0" smtClean="0">
              <a:ln>
                <a:solidFill>
                  <a:srgbClr val="9900CC"/>
                </a:solidFill>
              </a:ln>
              <a:solidFill>
                <a:srgbClr val="9900CC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7665827">
            <a:off x="5536657" y="4499624"/>
            <a:ext cx="648072" cy="589455"/>
          </a:xfrm>
          <a:prstGeom prst="triangl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643702" y="3714752"/>
            <a:ext cx="20162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+mn-lt"/>
                <a:cs typeface="+mn-cs"/>
              </a:rPr>
              <a:t>Формирует осанку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837890">
            <a:off x="6368495" y="4798652"/>
            <a:ext cx="199140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+mn-lt"/>
                <a:cs typeface="+mn-cs"/>
              </a:rPr>
              <a:t>Формирует правильно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+mn-lt"/>
                <a:cs typeface="+mn-cs"/>
              </a:rPr>
              <a:t>стопы</a:t>
            </a: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00364" y="5643578"/>
            <a:ext cx="328614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  <a:latin typeface="+mn-lt"/>
                <a:cs typeface="+mn-cs"/>
              </a:rPr>
              <a:t>Развивает функции </a:t>
            </a:r>
            <a:r>
              <a:rPr lang="ru-RU" dirty="0">
                <a:solidFill>
                  <a:prstClr val="black"/>
                </a:solidFill>
                <a:latin typeface="+mn-lt"/>
                <a:cs typeface="+mn-cs"/>
              </a:rPr>
              <a:t>равновесия и вестибулярного аппарата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3786190"/>
            <a:ext cx="201622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Укрепляет мышцы рук и ног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 rot="19276907">
            <a:off x="799484" y="5166766"/>
            <a:ext cx="1991403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Увеличивает гибкость и подвижность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в суставах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7554" y="1285860"/>
            <a:ext cx="26432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black"/>
                </a:solidFill>
              </a:rPr>
              <a:t>Улучшает деятельность сердца и дыхания</a:t>
            </a:r>
            <a:r>
              <a:rPr lang="ru-RU" dirty="0" smtClean="0">
                <a:solidFill>
                  <a:prstClr val="black"/>
                </a:solidFill>
                <a:latin typeface="+mn-lt"/>
                <a:cs typeface="+mn-cs"/>
              </a:rPr>
              <a:t> </a:t>
            </a:r>
            <a:endParaRPr lang="ru-RU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 rot="20359960">
            <a:off x="6286642" y="1910985"/>
            <a:ext cx="2142093" cy="12009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Оказывает благоприятное воздействие на головной мозг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 rot="1760606">
            <a:off x="809001" y="1666416"/>
            <a:ext cx="1939943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Оказывает воздействие на </a:t>
            </a:r>
            <a:r>
              <a:rPr lang="ru-RU" dirty="0" err="1" smtClean="0"/>
              <a:t>работоспо-собность</a:t>
            </a:r>
            <a:r>
              <a:rPr lang="ru-RU" dirty="0" smtClean="0"/>
              <a:t> ребёнка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53" y="3036893"/>
            <a:ext cx="2009493" cy="1714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_c1r9T81r.png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rcRect l="9259" t="4216" r="8688" b="57927"/>
          <a:stretch>
            <a:fillRect/>
          </a:stretch>
        </p:blipFill>
        <p:spPr>
          <a:xfrm>
            <a:off x="1259632" y="676480"/>
            <a:ext cx="69847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493033"/>
            <a:ext cx="82809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«Чем больше ребенок что-либо  делает, бегает, играет, тем лучше он спит, </a:t>
            </a: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тем быстрее он растет,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тем он становится сильнее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физически и духовно».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(Я. А. Коменский 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1751" name="Picture 7" descr="http://literatura.jecool.net/www/images/autori/komensky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9B8A80"/>
              </a:clrFrom>
              <a:clrTo>
                <a:srgbClr val="9B8A80">
                  <a:alpha val="0"/>
                </a:srgbClr>
              </a:clrTo>
            </a:clrChange>
            <a:lum bright="-10000" contrast="40000"/>
          </a:blip>
          <a:srcRect l="-5263" t="-4262" r="-10526"/>
          <a:stretch>
            <a:fillRect/>
          </a:stretch>
        </p:blipFill>
        <p:spPr bwMode="auto">
          <a:xfrm>
            <a:off x="1043608" y="764704"/>
            <a:ext cx="1728192" cy="2168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3573016"/>
            <a:ext cx="64452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>
              <a:defRPr/>
            </a:pPr>
            <a:r>
              <a:rPr lang="ru-RU" sz="28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Гимнастика, физические упражнения,   ходьба-  должны прочно войти в повседневный быт   каждого, кто хочет сохранить работоспособность, здоровье, полноценную радостную жизнь. </a:t>
            </a:r>
          </a:p>
          <a:p>
            <a:pPr indent="269875" algn="r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(Гиппократ)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http://literatura.jecool.net/www/images/autori/komensky.png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 bwMode="auto">
          <a:xfrm>
            <a:off x="7020272" y="3789040"/>
            <a:ext cx="1728192" cy="20722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27584" y="602972"/>
            <a:ext cx="784887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укрепить и сохранить здоровье детей раннего возраста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1.Развивать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двигательную сферу ребенка и его физические качества: выносливость, ловкость,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быстроту,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гибкость.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2.Формировать навык правильной осанки, развивать физические качества</a:t>
            </a:r>
          </a:p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3.Обучать детей навыкам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лазания, ползания, метания, разнообразных действий с мячом ( брать, держать, класть, бросать, катать);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.Воспитывать интерес у детей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физическим упражнениям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играм.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7715272" y="2214554"/>
            <a:ext cx="1094360" cy="1226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908720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 деятельности: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дыхательная, пальчиковая гимнастики,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игровые упражнения 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фитболами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формирование правильной осанки,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игры на развития мелкой и общей моторики,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упражнения для профилактики плоскостопия.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Ожидаемые результаты: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укрепление и сохранение здоровья детей;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проявление интереса у детей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оздоровительным  занятиям в детском саду и дома.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06" y="714357"/>
            <a:ext cx="88930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</a:rPr>
              <a:t>Развивающая предметно-пространственная </a:t>
            </a:r>
            <a:r>
              <a:rPr lang="ru-RU" sz="2400" b="1" dirty="0" smtClean="0">
                <a:solidFill>
                  <a:srgbClr val="0000CC"/>
                </a:solidFill>
              </a:rPr>
              <a:t>среда </a:t>
            </a:r>
          </a:p>
          <a:p>
            <a:pPr algn="ctr"/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0" name="Рисунок 9" descr="SAM_8345.JPG"/>
          <p:cNvPicPr>
            <a:picLocks noChangeAspect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51520" y="1628800"/>
            <a:ext cx="2651001" cy="3429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AM_8345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 rot="5400000">
            <a:off x="6494052" y="914882"/>
            <a:ext cx="1650622" cy="2934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251520" y="5229200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Физкультурно</a:t>
            </a:r>
            <a:r>
              <a:rPr lang="ru-RU" b="1" dirty="0" smtClean="0"/>
              <a:t> – оздоровительный центр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429000"/>
            <a:ext cx="3419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Дорожки для профилактики плоскостопия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59832" y="609329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развития  мелкой моторики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SAM_8345.JPG"/>
          <p:cNvPicPr>
            <a:picLocks noChangeAspect="1"/>
          </p:cNvPicPr>
          <p:nvPr/>
        </p:nvPicPr>
        <p:blipFill>
          <a:blip r:embed="rId4" cstate="print"/>
          <a:srcRect t="-9916" r="6897"/>
          <a:stretch>
            <a:fillRect/>
          </a:stretch>
        </p:blipFill>
        <p:spPr bwMode="auto">
          <a:xfrm>
            <a:off x="3203848" y="1628800"/>
            <a:ext cx="2161081" cy="1435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3275856" y="3140968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Мягкие модули для лазания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0143"/>
            <a:ext cx="2304256" cy="244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000143"/>
            <a:ext cx="2016224" cy="2134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701988"/>
            <a:ext cx="864096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9900CC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Пути решения:</a:t>
            </a:r>
          </a:p>
          <a:p>
            <a:pPr algn="ctr"/>
            <a:endParaRPr lang="ru-RU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Обновить и пополнить предметно – пространственную развивающую среду 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приобрести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фитболы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возрасту детей, оздоровительные дорожки, кинетический песок и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т.д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>
              <a:buFontTx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Разработать комплексы игровых упражнений с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фитболами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>
              <a:buFontTx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Использовать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технологии ( подвижные игры, пальчиковую и дыхательную гимнастики, </a:t>
            </a:r>
            <a:r>
              <a:rPr lang="ru-RU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релаксацию) в образовательном процессе;</a:t>
            </a:r>
            <a:endParaRPr lang="ru-RU" sz="14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Повысить  компетентность родителей в процессе организации работы  по развитию двигательной деятельности  детей в домашних условий.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70804_1055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7029" y="1214422"/>
            <a:ext cx="31510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0170804_10552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tretch>
            <a:fillRect/>
          </a:stretch>
        </p:blipFill>
        <p:spPr>
          <a:xfrm>
            <a:off x="285720" y="1285860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70804_105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399682"/>
            <a:ext cx="3635896" cy="198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kinder-perm.ru/storepics/295394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8316416" y="3212976"/>
            <a:ext cx="590550" cy="6762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64291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детей в играх  на прогулке</a:t>
            </a:r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50156"/>
            <a:ext cx="2880320" cy="27300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45" y="2348880"/>
            <a:ext cx="3816424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944</TotalTime>
  <Words>397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User</cp:lastModifiedBy>
  <cp:revision>90</cp:revision>
  <dcterms:created xsi:type="dcterms:W3CDTF">2017-10-07T11:13:25Z</dcterms:created>
  <dcterms:modified xsi:type="dcterms:W3CDTF">2023-05-23T10:45:43Z</dcterms:modified>
</cp:coreProperties>
</file>